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950" r:id="rId2"/>
    <p:sldId id="1416" r:id="rId3"/>
    <p:sldId id="1209" r:id="rId4"/>
    <p:sldId id="1210" r:id="rId5"/>
    <p:sldId id="1211" r:id="rId6"/>
    <p:sldId id="1212" r:id="rId7"/>
    <p:sldId id="1213" r:id="rId8"/>
    <p:sldId id="1214" r:id="rId9"/>
    <p:sldId id="1215" r:id="rId10"/>
    <p:sldId id="1216" r:id="rId11"/>
    <p:sldId id="1217" r:id="rId12"/>
    <p:sldId id="1218" r:id="rId13"/>
    <p:sldId id="332" r:id="rId14"/>
    <p:sldId id="454" r:id="rId15"/>
    <p:sldId id="455" r:id="rId16"/>
    <p:sldId id="457" r:id="rId17"/>
    <p:sldId id="456" r:id="rId18"/>
    <p:sldId id="463" r:id="rId19"/>
    <p:sldId id="458" r:id="rId20"/>
    <p:sldId id="459" r:id="rId21"/>
    <p:sldId id="1429" r:id="rId22"/>
    <p:sldId id="1430" r:id="rId23"/>
    <p:sldId id="1431" r:id="rId24"/>
    <p:sldId id="1432" r:id="rId25"/>
    <p:sldId id="1433" r:id="rId26"/>
    <p:sldId id="1434" r:id="rId27"/>
    <p:sldId id="1435" r:id="rId28"/>
    <p:sldId id="1436" r:id="rId29"/>
    <p:sldId id="1437" r:id="rId30"/>
    <p:sldId id="1438" r:id="rId31"/>
    <p:sldId id="1439" r:id="rId32"/>
    <p:sldId id="709" r:id="rId33"/>
    <p:sldId id="710" r:id="rId34"/>
    <p:sldId id="711" r:id="rId35"/>
    <p:sldId id="712" r:id="rId36"/>
    <p:sldId id="450" r:id="rId37"/>
    <p:sldId id="1440" r:id="rId38"/>
    <p:sldId id="386" r:id="rId39"/>
    <p:sldId id="404" r:id="rId40"/>
    <p:sldId id="387" r:id="rId41"/>
    <p:sldId id="403" r:id="rId42"/>
    <p:sldId id="954" r:id="rId43"/>
    <p:sldId id="1240" r:id="rId44"/>
    <p:sldId id="1428" r:id="rId45"/>
    <p:sldId id="1411" r:id="rId46"/>
    <p:sldId id="1408" r:id="rId47"/>
    <p:sldId id="1420" r:id="rId48"/>
    <p:sldId id="1421" r:id="rId49"/>
    <p:sldId id="256" r:id="rId50"/>
    <p:sldId id="257" r:id="rId51"/>
    <p:sldId id="1237" r:id="rId52"/>
    <p:sldId id="1238" r:id="rId53"/>
    <p:sldId id="1410" r:id="rId54"/>
    <p:sldId id="1281" r:id="rId55"/>
    <p:sldId id="1339" r:id="rId56"/>
    <p:sldId id="946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1218"/>
            <p14:sldId id="332"/>
            <p14:sldId id="454"/>
            <p14:sldId id="455"/>
            <p14:sldId id="457"/>
            <p14:sldId id="456"/>
            <p14:sldId id="463"/>
            <p14:sldId id="458"/>
            <p14:sldId id="459"/>
            <p14:sldId id="1429"/>
            <p14:sldId id="1430"/>
            <p14:sldId id="1431"/>
            <p14:sldId id="1432"/>
            <p14:sldId id="1433"/>
            <p14:sldId id="1434"/>
            <p14:sldId id="1435"/>
            <p14:sldId id="1436"/>
            <p14:sldId id="1437"/>
            <p14:sldId id="1438"/>
            <p14:sldId id="1439"/>
            <p14:sldId id="709"/>
            <p14:sldId id="710"/>
            <p14:sldId id="711"/>
            <p14:sldId id="712"/>
            <p14:sldId id="450"/>
            <p14:sldId id="1440"/>
            <p14:sldId id="386"/>
            <p14:sldId id="404"/>
            <p14:sldId id="387"/>
            <p14:sldId id="403"/>
            <p14:sldId id="954"/>
            <p14:sldId id="1240"/>
            <p14:sldId id="1428"/>
            <p14:sldId id="1411"/>
            <p14:sldId id="1408"/>
            <p14:sldId id="1420"/>
            <p14:sldId id="1421"/>
            <p14:sldId id="256"/>
            <p14:sldId id="257"/>
            <p14:sldId id="1237"/>
            <p14:sldId id="123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4" autoAdjust="0"/>
    <p:restoredTop sz="82242" autoAdjust="0"/>
  </p:normalViewPr>
  <p:slideViewPr>
    <p:cSldViewPr>
      <p:cViewPr varScale="1">
        <p:scale>
          <a:sx n="96" d="100"/>
          <a:sy n="96" d="100"/>
        </p:scale>
        <p:origin x="228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10/11/2025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473E8-676D-2269-E520-4802FB39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F665D-773D-FD0C-75B3-CCE81A00C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59CC8-E824-4024-D663-91F542129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01BA8-CFC0-A7CD-3DF3-6716D4D65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7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222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F8AF-032D-B327-B786-1DA564DC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43EA7-29CD-828E-F5F2-6CA0ABFB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E6B7D-4B03-B840-698D-ED6690FD4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15578-6995-8837-B9AA-B5778A1F3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819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45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2DEA-B0C4-10CC-631F-2DB06C22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A9CB4-0E88-281A-8400-FD065CB7D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57CD9-529F-CC2D-8F33-FF18090ED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44BF-9973-0992-5DEE-5A9F33D2F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64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B6E4-D38A-C71D-3B7D-8DED0D361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E76C0-91C3-07C0-1E45-856F5FCAD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5C58F-5F56-1F05-3E39-E798F7535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5E7DA-535D-7620-AA72-14E9288FD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291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504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0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766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f6ce0c059313e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f6ce0c059313e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7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0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8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0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00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39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0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16th November 2025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I won’t stand on words of man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God I’ll stand on Yours instead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of my hope all of my faith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of it’s in Your name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And the world cannot deny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that You’ve done in my life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of my days all of my praise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All to lift Jesus'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10991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58561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AB8DD-8DEA-F3F8-8ECB-5FD11020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405D92-3095-2A41-53A3-292B239BC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 I know that I know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Faithful all the time</a:t>
            </a: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9BF9C-52FE-6A21-D895-5A28E43F5721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260743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He Lives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7133098</a:t>
            </a:r>
          </a:p>
          <a:p>
            <a:r>
              <a:rPr lang="en-GB" sz="1200" dirty="0">
                <a:solidFill>
                  <a:schemeClr val="bg1"/>
                </a:solidFill>
              </a:rPr>
              <a:t>Anthony Skinner | Chris McClarney | Jonathan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2020 Capitol CMG Genesis; Be Essential Songs; </a:t>
            </a:r>
            <a:r>
              <a:rPr lang="en-GB" sz="1200" dirty="0" err="1">
                <a:solidFill>
                  <a:schemeClr val="bg1"/>
                </a:solidFill>
              </a:rPr>
              <a:t>Cashagamble</a:t>
            </a:r>
            <a:r>
              <a:rPr lang="en-GB" sz="1200" dirty="0">
                <a:solidFill>
                  <a:schemeClr val="bg1"/>
                </a:solidFill>
              </a:rPr>
              <a:t> Jet Music; Bethel Music Publishing SESAC; Thirsty Boots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  <a:br>
              <a:rPr lang="en-GB" sz="1200" dirty="0">
                <a:solidFill>
                  <a:schemeClr val="bg1"/>
                </a:solidFill>
              </a:rPr>
            </a:br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See the tomb where He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the stone rolled away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See His hands see His feet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Touch His scars and believe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Oh He's alive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323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66320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8838-C0FA-C339-E16F-5A439F0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D7BE0D-C14E-5761-2D6B-4757AD65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honour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770E6-11E5-F766-740C-162EB63DC923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56677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1D09-9D12-9403-DF28-2FE616D1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4DE41F-6BDC-916A-4205-946750AC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Hear the shackles breaking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Hear the song of the redeemed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moving He is moving He's alive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So take this freedom take this love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you feel it rising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here He is here He's alive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32DDC-277B-2BB1-0C21-7244B3A977BF}"/>
              </a:ext>
            </a:extLst>
          </p:cNvPr>
          <p:cNvSpPr txBox="1"/>
          <p:nvPr/>
        </p:nvSpPr>
        <p:spPr>
          <a:xfrm>
            <a:off x="8235898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51580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2C2C-E618-61BF-ECFE-D59B2753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E489CD-C977-1727-092F-F14A4A90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607E-DCA5-A65C-5199-EDDE102ACFCC}"/>
              </a:ext>
            </a:extLst>
          </p:cNvPr>
          <p:cNvSpPr txBox="1"/>
          <p:nvPr/>
        </p:nvSpPr>
        <p:spPr>
          <a:xfrm>
            <a:off x="8388424" y="240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75172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5DE3-B274-AD1D-AE88-87F4B67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3780D-19B1-910F-F5F8-88D5FE262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took all our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Left it in the grave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We're forgiven we're forgiven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work forever done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Only by the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 is finished it is finished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C34B-3718-CFCC-62E1-1B6B320144BA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06719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5BD-2125-1602-8408-6B7C49A7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E3E246-0DAD-2C25-CFA4-502E18F8B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lives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</a:t>
            </a:r>
            <a:r>
              <a:rPr lang="en-GB" sz="3600" dirty="0" err="1">
                <a:solidFill>
                  <a:schemeClr val="bg1"/>
                </a:solidFill>
              </a:rPr>
              <a:t>honor</a:t>
            </a:r>
            <a:r>
              <a:rPr lang="en-GB" sz="3600" dirty="0">
                <a:solidFill>
                  <a:schemeClr val="bg1"/>
                </a:solidFill>
              </a:rPr>
              <a:t> and power are His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All glory forever amen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(lives)</a:t>
            </a:r>
          </a:p>
          <a:p>
            <a:r>
              <a:rPr lang="en-GB" sz="3600" dirty="0">
                <a:solidFill>
                  <a:schemeClr val="bg1"/>
                </a:solidFill>
              </a:rPr>
              <a:t>(Jesus lives)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47DD-4F98-9272-756F-80E83EFECD35}"/>
              </a:ext>
            </a:extLst>
          </p:cNvPr>
          <p:cNvSpPr txBox="1"/>
          <p:nvPr/>
        </p:nvSpPr>
        <p:spPr>
          <a:xfrm>
            <a:off x="8388424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366403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C65F-6319-1DB6-E282-44C4E8ED7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96B40A-4576-5E12-B95E-67B87AD66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 is risen He is risen He's alive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13681-1347-A03E-CCDC-4AD17D4D0939}"/>
              </a:ext>
            </a:extLst>
          </p:cNvPr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169103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68D9-79B9-DE55-99DA-E680A969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7C07-A2D4-4BA2-9D77-6C5A7E066118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4CF9C-164F-535C-D492-167A0BD2FB37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55962-5B6D-894E-BB21-558D95E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All Hail King Jesus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7097216</a:t>
            </a:r>
          </a:p>
          <a:p>
            <a:r>
              <a:rPr lang="en-GB" sz="1200" dirty="0">
                <a:solidFill>
                  <a:schemeClr val="bg1"/>
                </a:solidFill>
              </a:rPr>
              <a:t>Jeremy Riddle | Peter Mattis | Ran Jackson | </a:t>
            </a:r>
            <a:r>
              <a:rPr lang="en-GB" sz="1200" dirty="0" err="1">
                <a:solidFill>
                  <a:schemeClr val="bg1"/>
                </a:solidFill>
              </a:rPr>
              <a:t>Steffany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Gretzinger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2017 Richmond Park Publishing; Bethel Music Publishing; Jeremy Riddle Music Designee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66406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lights went out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death had claimed its victory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Love had given up His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darkest day in history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72238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on a cross they made for sinners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every curse His blood atoned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final breath and it was finished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But not the end we could have known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33909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the earth began to shake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the veil was torn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What sacrifice was made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As the heavens roared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74338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Lord of Heaven and earth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the Savior of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259445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There was a moment when the sky lit up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 flash of light breaking through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When all was lost He crossed eternity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The King of life was on the move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007121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For in a dark cold tomb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Where our Lord was laid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One miraculous breath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we're forever changed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481131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knee come bow before the King of Kings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Let every tongue confess that He is Lord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Lift up your shout let us join with all of Heaven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Cry out Holy</a:t>
            </a:r>
          </a:p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Singing Holy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56143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I know That I Know</a:t>
            </a: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7242526</a:t>
            </a:r>
          </a:p>
          <a:p>
            <a:r>
              <a:rPr lang="en-GB" sz="1200" dirty="0">
                <a:solidFill>
                  <a:schemeClr val="bg1"/>
                </a:solidFill>
              </a:rPr>
              <a:t>Alexander Pappas | Andrew Holt | Austin Davis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2025 A.L.K.D. Music; Andrew Holt Music Publishing; Capitol CMG Paragon; TBCO Publishing; City and Vine Music Publishing International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</p:txBody>
      </p:sp>
    </p:spTree>
    <p:extLst>
      <p:ext uri="{BB962C8B-B14F-4D97-AF65-F5344CB8AC3E}">
        <p14:creationId xmlns:p14="http://schemas.microsoft.com/office/powerpoint/2010/main" val="1844124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All hail King Jesus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4014167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6661-3313-2304-48EB-BAC97B92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0343-D7C5-E026-342F-28142C7F8932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8F1FDE-45A5-9732-E7C1-07A1778B5526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125FF-4D43-FE6E-456C-80486188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In Christ Alone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3350395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Keith Getty | Stuart Townend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2001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8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my hope is found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 is my light my strength my song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Cornerstone this solid Ground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Firm through the fiercest drought and storm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heights of love what depths of peace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When fears are stilled when strivings cease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My Comforter my All in All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love of Christ I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 Christ alone who took on flesh</a:t>
            </a:r>
          </a:p>
          <a:p>
            <a:r>
              <a:rPr lang="en-GB" sz="3600" dirty="0">
                <a:solidFill>
                  <a:schemeClr val="bg1"/>
                </a:solidFill>
              </a:rPr>
              <a:t>Fullness of God in helpless babe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gift of love and righteousness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Scorned by the ones He came to save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on that cross as Jesus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wrath of God was satisfied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every sin on Him was laid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death of Christ I live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in the ground His body lay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of the world by darkness slain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bursting forth in glorious Day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from the grave He rose again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as He stands in victory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Sin's curse has lost its grip on me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 am His and He is mine</a:t>
            </a:r>
          </a:p>
          <a:p>
            <a:r>
              <a:rPr lang="en-GB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Bought with the precious blood of Christ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 guilt in life no fear in death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This is the power of Christ in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From life's first cry to final breath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commands my destiny</a:t>
            </a:r>
          </a:p>
          <a:p>
            <a:r>
              <a:rPr lang="en-GB" sz="3600" dirty="0">
                <a:solidFill>
                  <a:schemeClr val="bg1"/>
                </a:solidFill>
              </a:rPr>
              <a:t>No power of hell no scheme of man</a:t>
            </a:r>
          </a:p>
          <a:p>
            <a:r>
              <a:rPr lang="en-GB" sz="3600" dirty="0">
                <a:solidFill>
                  <a:schemeClr val="bg1"/>
                </a:solidFill>
              </a:rPr>
              <a:t>Can ever pluck me from His hand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Till He returns or calls me home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Here in the power of Christ I'll stand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4164038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78269-CAD5-AAD0-16BC-E3006C42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2728-CFD6-F70B-072B-A294B0C2A50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73386D-3465-80DF-D836-C833FC4E6862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09665-FDCE-69BE-4C09-4359D9F1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8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6000" dirty="0"/>
              <a:t>Here Is Love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CCLI Song # 3287884</a:t>
            </a:r>
          </a:p>
          <a:p>
            <a:r>
              <a:rPr lang="en-GB" sz="1200" dirty="0"/>
              <a:t>Matt Redman | Robert Lowry | William Rees</a:t>
            </a:r>
          </a:p>
          <a:p>
            <a:r>
              <a:rPr lang="en-GB" sz="1200" dirty="0"/>
              <a:t>© 2004 </a:t>
            </a:r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Here is love vast as the ocean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Loving-kindness as the flood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When the Prince of Life our Ransom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Shed for us His precious blood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Who His love will not remember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Who can cease to sing His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 can never be forgotten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Throughout </a:t>
            </a:r>
            <a:r>
              <a:rPr lang="en-GB" sz="3600" dirty="0" err="1">
                <a:solidFill>
                  <a:schemeClr val="bg1"/>
                </a:solidFill>
              </a:rPr>
              <a:t>Heav'n's</a:t>
            </a:r>
            <a:r>
              <a:rPr lang="en-GB" sz="3600" dirty="0">
                <a:solidFill>
                  <a:schemeClr val="bg1"/>
                </a:solidFill>
              </a:rPr>
              <a:t> eternal days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You’ve been good </a:t>
            </a:r>
            <a:r>
              <a:rPr lang="en-GB" sz="3600" dirty="0" err="1">
                <a:solidFill>
                  <a:schemeClr val="bg1"/>
                </a:solidFill>
              </a:rPr>
              <a:t>good</a:t>
            </a:r>
            <a:r>
              <a:rPr lang="en-GB" sz="3600" dirty="0">
                <a:solidFill>
                  <a:schemeClr val="bg1"/>
                </a:solidFill>
              </a:rPr>
              <a:t> for all my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So nothing could ever change my mind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never break Your promise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You’re constant in all You do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Yours is the way the truth the life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That I will choose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764263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 the mount of crucifixion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Fountains opened deep and wide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Through the floodgates of God's mercy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Flowed a vast and gracious tide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Grace and love like mighty rivers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Poured incessant from above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 err="1">
                <a:solidFill>
                  <a:schemeClr val="bg1"/>
                </a:solidFill>
              </a:rPr>
              <a:t>Heav'n's</a:t>
            </a:r>
            <a:r>
              <a:rPr lang="en-GB" sz="3600" dirty="0">
                <a:solidFill>
                  <a:schemeClr val="bg1"/>
                </a:solidFill>
              </a:rPr>
              <a:t> peace and perfect justice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Kissed a guilty world in love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Let us all His love accepting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Love Him ever all our days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Let us seek His kingdom only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our lives to be His praise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 alone shall be our glory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Nothing in the world we see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He has cleansed and sanctified us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He Himself has set us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76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9A94D403-D342-0FA4-FFCD-3CD188A79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39325-B923-897C-5D2A-B115353F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46348"/>
            <a:ext cx="4851974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9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07ACC-CA06-AEBE-6426-53AD8D6C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76672"/>
            <a:ext cx="548640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8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E4A3-B628-857A-5B37-1DC8F551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B1F7A85-18E3-BC6F-50B4-C2576F1335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E1F5C-F30A-44AD-58BC-57344DBC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92696"/>
            <a:ext cx="4847749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2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2E50-320A-4AA0-4F74-1CBC06CC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A9F83CE5-1D5B-D935-7CAE-211E0DE2E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154DC-98C4-7DF4-2D83-DF21983B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25" y="620688"/>
            <a:ext cx="4847749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7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329-6146-DB16-A0F8-473DB127F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1339851"/>
            <a:ext cx="3465438" cy="3425353"/>
          </a:xfrm>
        </p:spPr>
        <p:txBody>
          <a:bodyPr>
            <a:normAutofit/>
          </a:bodyPr>
          <a:lstStyle/>
          <a:p>
            <a:pPr algn="l"/>
            <a:r>
              <a:rPr lang="en-GB" sz="3300" dirty="0"/>
              <a:t>Grow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911F-30BC-B34B-6468-F00A6CFCD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276872"/>
            <a:ext cx="4189312" cy="581621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chemeClr val="bg1"/>
                </a:solidFill>
              </a:rPr>
              <a:t>On YOUR MARK!</a:t>
            </a: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DC944C75-EA77-229A-BB13-DCEEA7DA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9" r="31594" b="-1"/>
          <a:stretch/>
        </p:blipFill>
        <p:spPr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43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 I know that I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3091649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9AD8-EA4D-EB4A-21DE-40EB92AC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6A3-ED88-7267-057C-91BDA4DBA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Phil &amp; Kim</a:t>
            </a:r>
          </a:p>
          <a:p>
            <a:r>
              <a:rPr lang="en-GB" dirty="0"/>
              <a:t>Maria (Mia) Warren</a:t>
            </a:r>
          </a:p>
          <a:p>
            <a:r>
              <a:rPr lang="en-GB" dirty="0"/>
              <a:t>Matthew Harrison</a:t>
            </a:r>
          </a:p>
          <a:p>
            <a:r>
              <a:rPr lang="en-GB" dirty="0"/>
              <a:t>Richard &amp; Elisa Acheampong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4529-2ABB-8119-AF29-3F88F28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F744-A71E-1CDD-DFE3-F30A6FF8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D1FD5-1E07-0AF5-A2E0-AFFB72FE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CDCA1-1DDB-89BD-C0E7-351133008BCA}"/>
              </a:ext>
            </a:extLst>
          </p:cNvPr>
          <p:cNvSpPr txBox="1">
            <a:spLocks/>
          </p:cNvSpPr>
          <p:nvPr/>
        </p:nvSpPr>
        <p:spPr>
          <a:xfrm>
            <a:off x="1115616" y="836712"/>
            <a:ext cx="7776864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chemeClr val="bg1"/>
                </a:solidFill>
              </a:rPr>
              <a:t>Leaders</a:t>
            </a:r>
            <a:r>
              <a:rPr lang="en-GB" sz="3600" dirty="0" err="1"/>
              <a:t>s</a:t>
            </a: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Phil &amp; Kim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Maria (Mia) Warren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Matthew Harrison</a:t>
            </a:r>
          </a:p>
          <a:p>
            <a:r>
              <a:rPr lang="en-GB" sz="3600" dirty="0">
                <a:solidFill>
                  <a:schemeClr val="bg1"/>
                </a:solidFill>
              </a:rPr>
              <a:t>Richard &amp; Elisha Acheampong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54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99625" y="857250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b="1"/>
              <a:t>Storm Walker</a:t>
            </a:r>
            <a:endParaRPr b="1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611400" y="2600263"/>
            <a:ext cx="5532600" cy="16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Symbolising, trust in Jesus Christ through life's storms.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Mark 4:35-41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93" y="1159763"/>
            <a:ext cx="3403898" cy="453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770B25F0-9B2E-EF4D-B857-15FAD0A1261A}"/>
              </a:ext>
            </a:extLst>
          </p:cNvPr>
          <p:cNvSpPr txBox="1">
            <a:spLocks/>
          </p:cNvSpPr>
          <p:nvPr/>
        </p:nvSpPr>
        <p:spPr>
          <a:xfrm>
            <a:off x="2987824" y="1266107"/>
            <a:ext cx="5296500" cy="1182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bg1"/>
                </a:solidFill>
              </a:rPr>
              <a:t>Storm Walker</a:t>
            </a:r>
          </a:p>
        </p:txBody>
      </p:sp>
    </p:spTree>
    <p:extLst>
      <p:ext uri="{BB962C8B-B14F-4D97-AF65-F5344CB8AC3E}">
        <p14:creationId xmlns:p14="http://schemas.microsoft.com/office/powerpoint/2010/main" val="1125561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50277" y="1024657"/>
            <a:ext cx="4758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3600" u="sng" dirty="0">
                <a:solidFill>
                  <a:schemeClr val="bg1"/>
                </a:solidFill>
              </a:rPr>
              <a:t>Group Leaders </a:t>
            </a:r>
            <a:endParaRPr sz="3600" b="1" u="sng" dirty="0">
              <a:solidFill>
                <a:schemeClr val="bg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6" y="1828206"/>
            <a:ext cx="2101447" cy="298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68" y="2904450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88" y="1767450"/>
            <a:ext cx="1714338" cy="30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229" y="4815125"/>
            <a:ext cx="4047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Micheal and Mwamba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36059" y="4815125"/>
            <a:ext cx="14652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Hannah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932" y="4815124"/>
            <a:ext cx="421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Wilfred and Parveen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B9DB5-3705-042D-1952-EB594E70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741" y="1828205"/>
            <a:ext cx="3692913" cy="2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5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862C7-3BEE-42E6-6ED7-69A00F86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  <a:p>
            <a:pPr lvl="0" algn="ctr">
              <a:defRPr/>
            </a:pPr>
            <a:endParaRPr lang="en-GB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66859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 won’t look to the left or right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I will keep heaven in my sight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No I will not be shaken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And nothing is moving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got a faith that's sure of things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 cannot see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163774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Oh I know that I know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won’t ever let me go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Every low every high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 are faithful all the time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I’ve tasted and I’ve seen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You've been so </a:t>
            </a:r>
            <a:r>
              <a:rPr lang="en-GB" sz="3600" dirty="0" err="1">
                <a:solidFill>
                  <a:schemeClr val="bg1"/>
                </a:solidFill>
              </a:rPr>
              <a:t>so</a:t>
            </a:r>
            <a:r>
              <a:rPr lang="en-GB" sz="3600" dirty="0">
                <a:solidFill>
                  <a:schemeClr val="bg1"/>
                </a:solidFill>
              </a:rPr>
              <a:t> good to me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God I know that I know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64917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20688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  <a:p>
            <a:pPr>
              <a:spcBef>
                <a:spcPts val="600"/>
              </a:spcBef>
            </a:pPr>
            <a:r>
              <a:rPr lang="en-GB" sz="3600" dirty="0">
                <a:solidFill>
                  <a:schemeClr val="bg1"/>
                </a:solidFill>
              </a:rPr>
              <a:t>You're faithful all the time oh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6416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69702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5146</TotalTime>
  <Words>1557</Words>
  <Application>Microsoft Office PowerPoint</Application>
  <PresentationFormat>On-screen Show (4:3)</PresentationFormat>
  <Paragraphs>276</Paragraphs>
  <Slides>56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 Group 1</vt:lpstr>
      <vt:lpstr>Leaders</vt:lpstr>
      <vt:lpstr>Storm Walker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186</cp:revision>
  <dcterms:created xsi:type="dcterms:W3CDTF">2024-09-27T16:56:29Z</dcterms:created>
  <dcterms:modified xsi:type="dcterms:W3CDTF">2025-11-10T11:15:24Z</dcterms:modified>
</cp:coreProperties>
</file>